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4" r:id="rId5"/>
    <p:sldId id="261" r:id="rId6"/>
    <p:sldId id="259" r:id="rId7"/>
    <p:sldId id="267" r:id="rId8"/>
    <p:sldId id="260" r:id="rId9"/>
    <p:sldId id="268" r:id="rId10"/>
    <p:sldId id="265" r:id="rId11"/>
    <p:sldId id="262" r:id="rId12"/>
    <p:sldId id="269" r:id="rId13"/>
    <p:sldId id="270" r:id="rId14"/>
    <p:sldId id="263" r:id="rId15"/>
    <p:sldId id="266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94713" autoAdjust="0"/>
  </p:normalViewPr>
  <p:slideViewPr>
    <p:cSldViewPr>
      <p:cViewPr varScale="1">
        <p:scale>
          <a:sx n="102" d="100"/>
          <a:sy n="102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8C41-AE8F-4202-BF5D-45135C308ACC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4395-C99C-4A5D-975E-2C87680E4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Инициативные проекты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Презентации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38481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№12 «Ремонт кровли Рощинского дома культуры МБУК «МСКО» отдела культуры администрации Сосновского муниципального района, находящегося по адресу: Челябинская область, Сосновский район, п. Рощино, ул. Ленина д.9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5301208"/>
          <a:ext cx="7992009" cy="1373662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19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4 097 209,23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2 640 376,16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8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3 794 425,47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2 445 252,36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302 783,76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195 123,80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8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Слайд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497269" cy="4032448"/>
          </a:xfrm>
          <a:prstGeom prst="rect">
            <a:avLst/>
          </a:prstGeom>
        </p:spPr>
      </p:pic>
      <p:pic>
        <p:nvPicPr>
          <p:cNvPr id="6" name="Рисунок 5" descr="Слайд1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124745"/>
            <a:ext cx="4536504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47251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№9 Ремонт кровли и потолка в помещениях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Саргазинского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клуба», 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Саргазы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ул. Мичурина, д. 10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5157192"/>
          <a:ext cx="7992009" cy="1597091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237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2 842 735,00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3 014 421,47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2 632 656,88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2 632 656,88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6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210 078,12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210 078,12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8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171 686,47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Слайд4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268760"/>
            <a:ext cx="3677361" cy="2736304"/>
          </a:xfrm>
          <a:prstGeom prst="rect">
            <a:avLst/>
          </a:prstGeom>
        </p:spPr>
      </p:pic>
      <p:pic>
        <p:nvPicPr>
          <p:cNvPr id="6" name="Рисунок 5" descr="Слайд4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248472" cy="334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14127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56490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05273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Кровля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Входящая\2021 год\Ноябрь\101121\МБУК МСКО\изображение_viber_2021-10-07_17-13-21-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675" y="1844824"/>
            <a:ext cx="4744743" cy="30243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№9 Ремонт кровли и потолка в помещениях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Саргазинского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клуба», 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Саргазы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ул. Мичурина, д. 10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5085184"/>
          <a:ext cx="7992009" cy="1584177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220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0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2 842 735,00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3 014 421,47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0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2 632 656,88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2 632 656,88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210 078,12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210 078,12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5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0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171 686,47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20272" y="21328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119675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Потолок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отолок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3600401" cy="266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16288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 №10 «Ремонт помещений 3,4,7,8,9 и наружные работы по ремонту здания по ул. Школьная  д. Верхние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Малюки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Полетаевского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Сосновского муниципального района»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5157192"/>
          <a:ext cx="7992009" cy="1532917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19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1 188 000,00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1 188 000,00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1 100 206,80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1 100 206,80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87 793,20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87 793,20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2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7824" y="105273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Ремонт помещения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1 Фото До, помещение 8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3968441" cy="3024336"/>
          </a:xfrm>
          <a:prstGeom prst="rect">
            <a:avLst/>
          </a:prstGeom>
        </p:spPr>
      </p:pic>
      <p:pic>
        <p:nvPicPr>
          <p:cNvPr id="13" name="Рисунок 12" descr="21.1 Фото После, помещение 8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844824"/>
            <a:ext cx="446449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 №10 «Ремонт помещений 3,4,7,8,9 и наружные работы по ремонту здания по ул. Школьная  д. Верхние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Малюки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Полетаевского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сельского поселения Сосновского муниципального района»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5157192"/>
          <a:ext cx="7992009" cy="1615374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19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9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1 188 000,00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1 188 000,00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0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1 100 206,80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1 100 206,80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87 793,20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87 793,20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0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18 Фото До ремонта, усиление наружной сте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096453" cy="2304255"/>
          </a:xfrm>
          <a:prstGeom prst="rect">
            <a:avLst/>
          </a:prstGeom>
        </p:spPr>
      </p:pic>
      <p:pic>
        <p:nvPicPr>
          <p:cNvPr id="6" name="Рисунок 5" descr="18.1 Фото После ремонта, усиление наружной сте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92896"/>
            <a:ext cx="4451987" cy="2504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1268760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Усиление наружной стены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№13 «Модернизация водопровода  ул. Железнодорожная,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100мм L 1000 +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50мм -    L 200 +32 мм  - L 700м  п. Полетаево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Полетаевского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Сосновского муниципального района»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1" y="5229200"/>
          <a:ext cx="8352049" cy="1543366"/>
        </p:xfrm>
        <a:graphic>
          <a:graphicData uri="http://schemas.openxmlformats.org/drawingml/2006/table">
            <a:tbl>
              <a:tblPr/>
              <a:tblGrid>
                <a:gridCol w="3024043"/>
                <a:gridCol w="2664003"/>
                <a:gridCol w="2664003"/>
              </a:tblGrid>
              <a:tr h="19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9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4 575 024,00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4 400 482,91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4 236 929,73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4 075 287,22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3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338 094,27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325 195,69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05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-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3132347" cy="3960440"/>
          </a:xfrm>
          <a:prstGeom prst="rect">
            <a:avLst/>
          </a:prstGeom>
        </p:spPr>
      </p:pic>
      <p:pic>
        <p:nvPicPr>
          <p:cNvPr id="6" name="Рисунок 5" descr="-ПОСЛЕ -WA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196752"/>
            <a:ext cx="4680520" cy="3888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47251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 №7 Ремонт внутренних систем водоснабжения и канализации МОУ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Долгодеревенская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СОШ (здание начальной школы). Монтаж теплового пункта МОУ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Долгодеревенская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СОШ, ул. Набережная, д. 1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7" y="5036795"/>
          <a:ext cx="7992009" cy="1704573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271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1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2 830 009,20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3 084 392,37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10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2 594 662,89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2 594 662,89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8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207 046,31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207 046,31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95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28 300,00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3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254 383,17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Z:\Исходящее\Инициативное бюджетирование_2021\в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3330370" cy="3528392"/>
          </a:xfrm>
          <a:prstGeom prst="rect">
            <a:avLst/>
          </a:prstGeom>
          <a:noFill/>
        </p:spPr>
      </p:pic>
      <p:pic>
        <p:nvPicPr>
          <p:cNvPr id="2051" name="Picture 3" descr="Z:\Исходящее\Инициативное бюджетирование_2021\Долгая шк ВиК фото пос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292761"/>
            <a:ext cx="3327834" cy="357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№4 «Ремонт входной группы МОУ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Мирненская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СОШ» и благоустройство прилегающей территории» п. Мирный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ул.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Школьная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д. 6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9" y="5301207"/>
          <a:ext cx="8568951" cy="1460909"/>
        </p:xfrm>
        <a:graphic>
          <a:graphicData uri="http://schemas.openxmlformats.org/drawingml/2006/table">
            <a:tbl>
              <a:tblPr/>
              <a:tblGrid>
                <a:gridCol w="3149303"/>
                <a:gridCol w="2709824"/>
                <a:gridCol w="2709824"/>
              </a:tblGrid>
              <a:tr h="262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5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908 683,00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2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733 471,20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733 471,20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1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58 528,80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58 528,80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3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5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108 683,00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Z:\Исходящее\Инициативное бюджетирование_2021\Мирненская СОШ вход груп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340768"/>
            <a:ext cx="3168352" cy="3672408"/>
          </a:xfrm>
          <a:prstGeom prst="rect">
            <a:avLst/>
          </a:prstGeom>
          <a:noFill/>
        </p:spPr>
      </p:pic>
      <p:pic>
        <p:nvPicPr>
          <p:cNvPr id="5" name="Picture 3" descr="Z:\Исходящее\Инициативное бюджетирование_2021\Мирненская вх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40768"/>
            <a:ext cx="2988840" cy="3672408"/>
          </a:xfrm>
          <a:prstGeom prst="rect">
            <a:avLst/>
          </a:prstGeom>
          <a:noFill/>
        </p:spPr>
      </p:pic>
      <p:pic>
        <p:nvPicPr>
          <p:cNvPr id="6" name="Picture 4" descr="Z:\Исходящее\Инициативное бюджетирование_2021\Мирн 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242299" y="-6265863"/>
            <a:ext cx="1845945" cy="1633538"/>
          </a:xfrm>
          <a:prstGeom prst="rect">
            <a:avLst/>
          </a:prstGeom>
          <a:noFill/>
        </p:spPr>
      </p:pic>
      <p:pic>
        <p:nvPicPr>
          <p:cNvPr id="1029" name="Picture 5" descr="Z:\Исходящее\Инициативное бюджетирование_2021\Мирн д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908720"/>
            <a:ext cx="2503779" cy="2088232"/>
          </a:xfrm>
          <a:prstGeom prst="rect">
            <a:avLst/>
          </a:prstGeom>
          <a:noFill/>
        </p:spPr>
      </p:pic>
      <p:sp>
        <p:nvSpPr>
          <p:cNvPr id="1037" name="AutoShape 13" descr="20220128_094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20220128_094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Z:\Исходящее\Инициативное бюджетирование_2021\мирнен д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068960"/>
            <a:ext cx="2544128" cy="201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22128" cy="864096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№2 «Ремонт помещений №8, №9, №11, №12, №13, №14, №15 здания культурно-просветительского учреждения в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Кайгородово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адресу ул. Школьная, д.47»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9592" y="5013176"/>
          <a:ext cx="7992009" cy="1626979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224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9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4 374 620,00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3 434 570,88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4 010 587,18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3 148 764,00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1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320 032,82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251 261,91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34 544,97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Z:\Исходящее\Инициативное бюджетирование_2021\Кайгородово ПОСЛЕ корид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41368" y="-8740352"/>
            <a:ext cx="810000" cy="1080000"/>
          </a:xfrm>
          <a:prstGeom prst="rect">
            <a:avLst/>
          </a:prstGeom>
          <a:noFill/>
        </p:spPr>
      </p:pic>
      <p:pic>
        <p:nvPicPr>
          <p:cNvPr id="2051" name="Picture 3" descr="Z:\Исходящее\Инициативное бюджетирование_2021\Кайгородово ПОСЛЕ корид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430" y="1196752"/>
            <a:ext cx="2492585" cy="3672408"/>
          </a:xfrm>
          <a:prstGeom prst="rect">
            <a:avLst/>
          </a:prstGeom>
          <a:noFill/>
        </p:spPr>
      </p:pic>
      <p:pic>
        <p:nvPicPr>
          <p:cNvPr id="2052" name="Picture 4" descr="Z:\Исходящее\Инициативное бюджетирование_2021\Кайгородово ПОСЛЕ зрит за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348880"/>
            <a:ext cx="3456384" cy="2592288"/>
          </a:xfrm>
          <a:prstGeom prst="rect">
            <a:avLst/>
          </a:prstGeom>
          <a:noFill/>
        </p:spPr>
      </p:pic>
      <p:pic>
        <p:nvPicPr>
          <p:cNvPr id="2053" name="Picture 5" descr="Z:\Исходящее\Инициативное бюджетирование_2021\ЗАЯВКИ\ЗАЯВКА № 13 ИП № 2\ФОТО ДО\IMG-0865c7d1c5d509efcc93e9d4d84de6c2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92696"/>
            <a:ext cx="3456384" cy="1584176"/>
          </a:xfrm>
          <a:prstGeom prst="rect">
            <a:avLst/>
          </a:prstGeom>
          <a:noFill/>
        </p:spPr>
      </p:pic>
      <p:pic>
        <p:nvPicPr>
          <p:cNvPr id="2054" name="Picture 6" descr="Z:\Исходящее\Инициативное бюджетирование_2021\ЗАЯВКИ\ЗАЯВКА № 13 ИП № 2\ФОТО ДО\IMG-b9e995c8e055bd993644a1ff77867fbc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380" y="1196752"/>
            <a:ext cx="1801339" cy="366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ИП №1 Модернизация автоматики на скважине 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Киржакуль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4941167"/>
          <a:ext cx="7992009" cy="1820865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245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06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100 000,0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99 517,00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90 757,80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90 319,44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6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7 242,20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7 207,22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53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1 990,34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1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20210701_095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4896544" cy="2808312"/>
          </a:xfrm>
          <a:prstGeom prst="rect">
            <a:avLst/>
          </a:prstGeom>
        </p:spPr>
      </p:pic>
      <p:pic>
        <p:nvPicPr>
          <p:cNvPr id="9" name="Рисунок 8" descr="20210701_095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764705"/>
            <a:ext cx="2448272" cy="4104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№3 Приобретение и установка веранды для дошкольных групп МОУ «Солнечной средней общеобразовательной школы» п. Солнечный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ул.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д.13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4869161"/>
          <a:ext cx="8424056" cy="1728193"/>
        </p:xfrm>
        <a:graphic>
          <a:graphicData uri="http://schemas.openxmlformats.org/drawingml/2006/table">
            <a:tbl>
              <a:tblPr/>
              <a:tblGrid>
                <a:gridCol w="3096050"/>
                <a:gridCol w="2664003"/>
                <a:gridCol w="2664003"/>
              </a:tblGrid>
              <a:tr h="253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3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200 000,00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3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181 515,60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181 515,60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4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14 484,40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14 484,40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6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2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Солнечная СОШ (веранда внутри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4229168" cy="2376264"/>
          </a:xfrm>
          <a:prstGeom prst="rect">
            <a:avLst/>
          </a:prstGeom>
        </p:spPr>
      </p:pic>
      <p:pic>
        <p:nvPicPr>
          <p:cNvPr id="8" name="Рисунок 7" descr="Солнечная СОШ (веранда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72816"/>
            <a:ext cx="403244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 №11 «Ремонт водопровода по ул. Зеленая 336 м ф63 мм п. Трубный 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5108804"/>
          <a:ext cx="7992009" cy="1464929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209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425 419,00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425 418,65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01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390 044,61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390 044,29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31 124,39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31 124,36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9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4 250,00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7504" y="1268763"/>
            <a:ext cx="4104456" cy="3384376"/>
          </a:xfrm>
          <a:prstGeom prst="rect">
            <a:avLst/>
          </a:prstGeom>
        </p:spPr>
      </p:pic>
      <p:pic>
        <p:nvPicPr>
          <p:cNvPr id="6" name="Рисунок 5" descr="пос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24744"/>
            <a:ext cx="4824536" cy="3610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9087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155679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 №8 «Приобретение и установка веранд (теневых навесов) в МДОУ №36 п.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Теченский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по адресу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п.Теченский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ул.Школьная д.15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4941168"/>
          <a:ext cx="7992009" cy="1721488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194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9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740 880,00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740 880,00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59 120,00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59 120,00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2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7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фото ДО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3816424" cy="2862318"/>
          </a:xfrm>
          <a:prstGeom prst="rect">
            <a:avLst/>
          </a:prstGeom>
        </p:spPr>
      </p:pic>
      <p:pic>
        <p:nvPicPr>
          <p:cNvPr id="6" name="Рисунок 5" descr="фото ПОСЛЕ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84784"/>
            <a:ext cx="4248472" cy="3186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41490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 №5 «Ремонт кровли и фасада МОУ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Долгодеревенская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СОШ (здание начальной школы)»  с. Долгодеревенское, ул. Набережная, д.1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7" y="4725144"/>
          <a:ext cx="7992009" cy="1961570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297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7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4 544 918,00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4 496  643,35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7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4 166 865,46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4 122 606,37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1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332 503,36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328 971,61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0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45 549,18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45 065,37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7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IMG 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960440" cy="3042338"/>
          </a:xfrm>
          <a:prstGeom prst="rect">
            <a:avLst/>
          </a:prstGeom>
        </p:spPr>
      </p:pic>
      <p:pic>
        <p:nvPicPr>
          <p:cNvPr id="6" name="Рисунок 5" descr="IMG после окончательный вариа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067944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2210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22108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752" y="90872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Кровля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ИП №5 «Ремонт кровли и фасада МОУ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Долгодеревенская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СОШ (здание начальной школы)»  с. Долгодеревенское, ул. Набережная, д.1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7" y="5085183"/>
          <a:ext cx="7992009" cy="1624335"/>
        </p:xfrm>
        <a:graphic>
          <a:graphicData uri="http://schemas.openxmlformats.org/drawingml/2006/table">
            <a:tbl>
              <a:tblPr/>
              <a:tblGrid>
                <a:gridCol w="2664003"/>
                <a:gridCol w="2664003"/>
                <a:gridCol w="2664003"/>
              </a:tblGrid>
              <a:tr h="2208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3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4 544 918,00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4 496  643,35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8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4 166 865,46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4 122 606,37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332 503,36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328 971,61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45 549,18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45 065,37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0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7824" y="90872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Фасад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До ремонт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2985796" cy="3501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46531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После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4860032" cy="3537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458112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№6 «Ремонт кровли здания, замена отопления МКУК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система»,  с. Долгодеревенское, ул. Свердловская, д. 15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5" y="4725144"/>
          <a:ext cx="8352049" cy="1963484"/>
        </p:xfrm>
        <a:graphic>
          <a:graphicData uri="http://schemas.openxmlformats.org/drawingml/2006/table">
            <a:tbl>
              <a:tblPr/>
              <a:tblGrid>
                <a:gridCol w="3024043"/>
                <a:gridCol w="2664003"/>
                <a:gridCol w="2664003"/>
              </a:tblGrid>
              <a:tr h="265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3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1 692 691,53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1 828 006,99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39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1 551 926,32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1 551 926,32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1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123 839,06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123 839,06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3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16 926,15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16 926,15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1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135 315,46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10 Фото 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960440" cy="3096344"/>
          </a:xfrm>
          <a:prstGeom prst="rect">
            <a:avLst/>
          </a:prstGeom>
        </p:spPr>
      </p:pic>
      <p:pic>
        <p:nvPicPr>
          <p:cNvPr id="6" name="Рисунок 5" descr="11 Фото Пос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484784"/>
            <a:ext cx="4032447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98072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Кровля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ИП №6 «Ремонт кровли здания, замена отопления МКУК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система»,  с. Долгодеревенское, ул. Свердловская, д. 15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581128"/>
          <a:ext cx="8136024" cy="2088232"/>
        </p:xfrm>
        <a:graphic>
          <a:graphicData uri="http://schemas.openxmlformats.org/drawingml/2006/table">
            <a:tbl>
              <a:tblPr/>
              <a:tblGrid>
                <a:gridCol w="2856024"/>
                <a:gridCol w="2640000"/>
                <a:gridCol w="2640000"/>
              </a:tblGrid>
              <a:tr h="275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заявленная по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протоколу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(руб.)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64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1 692 691,53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1 828 006,99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8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1 551 926,32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1 551 926,32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4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(софинансирование)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123 839,06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123 839,06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4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Инициативные платежи от граждан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16 926,15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16 926,15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9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 бюджет дополнительно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135 315,46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7744" y="9807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Отопление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1 Ремонт отопления фото Д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952438" cy="2736304"/>
          </a:xfrm>
          <a:prstGeom prst="rect">
            <a:avLst/>
          </a:prstGeom>
        </p:spPr>
      </p:pic>
      <p:pic>
        <p:nvPicPr>
          <p:cNvPr id="9" name="Рисунок 8" descr="12 Ремонт отопления фото ПОС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628800"/>
            <a:ext cx="4327860" cy="268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1410</Words>
  <Application>Microsoft Office PowerPoint</Application>
  <PresentationFormat>Экран (4:3)</PresentationFormat>
  <Paragraphs>340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Инициативные проекты  2021 год</vt:lpstr>
      <vt:lpstr>ИП №1 Модернизация автоматики на скважине д. Киржакуль</vt:lpstr>
      <vt:lpstr>ИП №3 Приобретение и установка веранды для дошкольных групп МОУ «Солнечной средней общеобразовательной школы» п. Солнечный, ул. Мира, д.13 </vt:lpstr>
      <vt:lpstr>ИП №11 «Ремонт водопровода по ул. Зеленая 336 м ф63 мм п. Трубный » </vt:lpstr>
      <vt:lpstr>ИП №8 «Приобретение и установка веранд (теневых навесов) в МДОУ №36 п. Теченский», по адресу п.Теченский ул.Школьная д.15 </vt:lpstr>
      <vt:lpstr>ИП №5 «Ремонт кровли и фасада МОУ Долгодеревенская СОШ (здание начальной школы)»  с. Долгодеревенское, ул. Набережная, д.1</vt:lpstr>
      <vt:lpstr>ИП №5 «Ремонт кровли и фасада МОУ Долгодеревенская СОШ (здание начальной школы)»  с. Долгодеревенское, ул. Набережная, д.1</vt:lpstr>
      <vt:lpstr>ИП №6 «Ремонт кровли здания, замена отопления МКУК «Межпоселенческая централизованная библиотечная система»,  с. Долгодеревенское, ул. Свердловская, д. 15 </vt:lpstr>
      <vt:lpstr>ИП №6 «Ремонт кровли здания, замена отопления МКУК «Межпоселенческая централизованная библиотечная система»,  с. Долгодеревенское, ул. Свердловская, д. 15 </vt:lpstr>
      <vt:lpstr>ИП №12 «Ремонт кровли Рощинского дома культуры МБУК «МСКО» отдела культуры администрации Сосновского муниципального района, находящегося по адресу: Челябинская область, Сосновский район, п. Рощино, ул. Ленина д.9 </vt:lpstr>
      <vt:lpstr>ИП №9 Ремонт кровли и потолка в помещениях Саргазинского сельского клуба», п. Саргазы, ул. Мичурина, д. 10 </vt:lpstr>
      <vt:lpstr>ИП №9 Ремонт кровли и потолка в помещениях Саргазинского сельского клуба», п. Саргазы, ул. Мичурина, д. 10 </vt:lpstr>
      <vt:lpstr>ИП №10 «Ремонт помещений 3,4,7,8,9 и наружные работы по ремонту здания по ул. Школьная  д. Верхние  Малюки» Полетаевского сельского поселения Сосновского муниципального района» </vt:lpstr>
      <vt:lpstr>ИП №10 «Ремонт помещений 3,4,7,8,9 и наружные работы по ремонту здания по ул. Школьная  д. Верхние  Малюки» Полетаевского сельского поселения Сосновского муниципального района» </vt:lpstr>
      <vt:lpstr>ИП №13 «Модернизация водопровода  ул. Железнодорожная,  ф 100мм L 1000 + ф 50мм -    L 200 +32 мм  - L 700м  п. Полетаево Полетаевского сельского поселения Сосновского муниципального района» </vt:lpstr>
      <vt:lpstr>ИП №7 Ремонт внутренних систем водоснабжения и канализации МОУ Долгодеревенская СОШ (здание начальной школы). Монтаж теплового пункта МОУ Долгодеревенская СОШ, ул. Набережная, д. 1 </vt:lpstr>
      <vt:lpstr>ИП №4 «Ремонт входной группы МОУ «Мирненская СОШ» и благоустройство прилегающей территории» п. Мирный, ул. Школьная, д. 6 </vt:lpstr>
      <vt:lpstr>ИП №2 «Ремонт помещений №8, №9, №11, №12, №13, №14, №15 здания культурно-просветительского учреждения в с. Кайгородово по адресу ул. Школьная, д.47»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85</cp:revision>
  <dcterms:created xsi:type="dcterms:W3CDTF">2021-11-08T04:09:37Z</dcterms:created>
  <dcterms:modified xsi:type="dcterms:W3CDTF">2022-01-28T08:02:27Z</dcterms:modified>
</cp:coreProperties>
</file>