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10/1/2021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7 (1)"/>
          <p:cNvPicPr>
            <a:picLocks noChangeAspect="1"/>
          </p:cNvPicPr>
          <p:nvPr/>
        </p:nvPicPr>
        <p:blipFill>
          <a:blip r:embed="rId2"/>
          <a:srcRect l="9010" t="9574" r="4145" b="54146"/>
          <a:stretch>
            <a:fillRect/>
          </a:stretch>
        </p:blipFill>
        <p:spPr>
          <a:xfrm>
            <a:off x="-3810" y="4587240"/>
            <a:ext cx="10339705" cy="226441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1710" y="1495425"/>
            <a:ext cx="7815580" cy="3303270"/>
          </a:xfrm>
        </p:spPr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Заочное голосование с использованием системы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794385" y="531495"/>
            <a:ext cx="10154285" cy="11068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  <a:ea typeface="+mn-ea"/>
                <a:cs typeface="+mn-cs"/>
                <a:sym typeface="+mn-ea"/>
              </a:rPr>
              <a:t>Главное управление </a:t>
            </a:r>
          </a:p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200" b="1" kern="1200" cap="none" spc="0" normalizeH="0" baseline="0" noProof="0" dirty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effectLst/>
                <a:latin typeface="Arial Black" panose="020B0A04020102020204" pitchFamily="34" charset="0"/>
                <a:ea typeface="+mn-ea"/>
                <a:cs typeface="+mn-cs"/>
                <a:sym typeface="+mn-ea"/>
              </a:rPr>
              <a:t>«Государственная  жилищная инспекция Челябинской области»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5314315" y="4798695"/>
            <a:ext cx="2662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" altLang="ru-RU" sz="4000">
                <a:latin typeface="Arial Black" panose="020B0A04020102020204" pitchFamily="34" charset="0"/>
                <a:cs typeface="Arial Black" panose="020B0A04020102020204" pitchFamily="34" charset="0"/>
              </a:rPr>
              <a:t>2021</a:t>
            </a:r>
          </a:p>
        </p:txBody>
      </p:sp>
      <p:pic>
        <p:nvPicPr>
          <p:cNvPr id="6" name="Изображение 5" descr="1200x630w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230" y="4207510"/>
            <a:ext cx="1790700" cy="1647825"/>
          </a:xfrm>
          <a:prstGeom prst="rect">
            <a:avLst/>
          </a:prstGeom>
        </p:spPr>
      </p:pic>
      <p:pic>
        <p:nvPicPr>
          <p:cNvPr id="8" name="Изображение 7" descr="Рисунок1"/>
          <p:cNvPicPr>
            <a:picLocks noChangeAspect="1"/>
          </p:cNvPicPr>
          <p:nvPr/>
        </p:nvPicPr>
        <p:blipFill>
          <a:blip r:embed="rId4">
            <a:lum contrast="18000"/>
          </a:blip>
          <a:stretch>
            <a:fillRect/>
          </a:stretch>
        </p:blipFill>
        <p:spPr>
          <a:xfrm>
            <a:off x="1200785" y="1631950"/>
            <a:ext cx="1202055" cy="14382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2057" t="19803" r="18868" b="4278"/>
          <a:stretch>
            <a:fillRect/>
          </a:stretch>
        </p:blipFill>
        <p:spPr bwMode="auto">
          <a:xfrm>
            <a:off x="620711" y="374992"/>
            <a:ext cx="9488964" cy="4179915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20211" t="46811" r="17320" b="32338"/>
          <a:stretch>
            <a:fillRect/>
          </a:stretch>
        </p:blipFill>
        <p:spPr bwMode="auto">
          <a:xfrm>
            <a:off x="676259" y="4641369"/>
            <a:ext cx="9313775" cy="1792381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332718" y="734939"/>
            <a:ext cx="3717420" cy="367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454000, г Челябинск, </a:t>
            </a:r>
          </a:p>
          <a:p>
            <a:pPr algn="ctr"/>
            <a:r>
              <a:rPr lang="ru-RU" sz="1100" dirty="0"/>
              <a:t>ул. Салютная, д. 52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90131" y="5365426"/>
            <a:ext cx="1478422" cy="719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454000,</a:t>
            </a:r>
          </a:p>
          <a:p>
            <a:pPr algn="ctr"/>
            <a:r>
              <a:rPr lang="ru-RU" sz="1100" dirty="0"/>
              <a:t> г Челябинск, </a:t>
            </a:r>
          </a:p>
          <a:p>
            <a:pPr algn="ctr"/>
            <a:r>
              <a:rPr lang="ru-RU" sz="1100" dirty="0"/>
              <a:t>ул. Салютная, </a:t>
            </a:r>
          </a:p>
          <a:p>
            <a:pPr algn="ctr"/>
            <a:r>
              <a:rPr lang="ru-RU" sz="1100" dirty="0"/>
              <a:t>д. 52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86258" y="5386830"/>
            <a:ext cx="1059678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10.11.21 8:00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45936" y="5382401"/>
            <a:ext cx="1059678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30.11.21</a:t>
            </a:r>
          </a:p>
          <a:p>
            <a:pPr algn="ctr"/>
            <a:r>
              <a:rPr lang="ru-RU" sz="1100" dirty="0"/>
              <a:t>17:00</a:t>
            </a:r>
          </a:p>
        </p:txBody>
      </p:sp>
      <p:pic>
        <p:nvPicPr>
          <p:cNvPr id="8" name="Изображение 7" descr="Рисунок1"/>
          <p:cNvPicPr>
            <a:picLocks noChangeAspect="1"/>
          </p:cNvPicPr>
          <p:nvPr/>
        </p:nvPicPr>
        <p:blipFill>
          <a:blip r:embed="rId4">
            <a:lum contrast="12000"/>
          </a:blip>
          <a:stretch>
            <a:fillRect/>
          </a:stretch>
        </p:blipFill>
        <p:spPr>
          <a:xfrm>
            <a:off x="10626090" y="375285"/>
            <a:ext cx="1139190" cy="13087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214" t="33041" r="17379" b="19471"/>
          <a:stretch>
            <a:fillRect/>
          </a:stretch>
        </p:blipFill>
        <p:spPr bwMode="auto">
          <a:xfrm>
            <a:off x="593124" y="543698"/>
            <a:ext cx="9440561" cy="5634680"/>
          </a:xfrm>
          <a:prstGeom prst="rect">
            <a:avLst/>
          </a:prstGeom>
          <a:ln>
            <a:noFill/>
          </a:ln>
        </p:spPr>
      </p:pic>
      <p:sp>
        <p:nvSpPr>
          <p:cNvPr id="3" name="Стрелка вниз 2"/>
          <p:cNvSpPr/>
          <p:nvPr/>
        </p:nvSpPr>
        <p:spPr>
          <a:xfrm>
            <a:off x="7751036" y="4674550"/>
            <a:ext cx="341831" cy="640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4" descr="Рисунок1"/>
          <p:cNvPicPr>
            <a:picLocks noChangeAspect="1"/>
          </p:cNvPicPr>
          <p:nvPr/>
        </p:nvPicPr>
        <p:blipFill>
          <a:blip r:embed="rId3">
            <a:lum contrast="12000"/>
          </a:blip>
          <a:stretch>
            <a:fillRect/>
          </a:stretch>
        </p:blipFill>
        <p:spPr>
          <a:xfrm>
            <a:off x="10690860" y="216535"/>
            <a:ext cx="1139190" cy="13087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t="45351" b="33674"/>
          <a:stretch>
            <a:fillRect/>
          </a:stretch>
        </p:blipFill>
        <p:spPr bwMode="auto">
          <a:xfrm>
            <a:off x="510746" y="1458098"/>
            <a:ext cx="11359978" cy="4011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178" t="14641" r="17330" b="8675"/>
          <a:stretch>
            <a:fillRect/>
          </a:stretch>
        </p:blipFill>
        <p:spPr bwMode="auto">
          <a:xfrm>
            <a:off x="840259" y="741405"/>
            <a:ext cx="9489989" cy="5568778"/>
          </a:xfrm>
          <a:prstGeom prst="rect">
            <a:avLst/>
          </a:prstGeom>
          <a:ln>
            <a:noFill/>
          </a:ln>
        </p:spPr>
      </p:pic>
      <p:pic>
        <p:nvPicPr>
          <p:cNvPr id="5" name="Изображение 4" descr="Рисунок1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10756265" y="227965"/>
            <a:ext cx="1139190" cy="13627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63737" y="1715704"/>
            <a:ext cx="2529555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Челябинская область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63736" y="2245544"/>
            <a:ext cx="2486827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Челябинск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2909" y="2017161"/>
            <a:ext cx="2411647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Салютная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766" t="15556" r="15991" b="5197"/>
          <a:stretch>
            <a:fillRect/>
          </a:stretch>
        </p:blipFill>
        <p:spPr bwMode="auto">
          <a:xfrm>
            <a:off x="574040" y="453390"/>
            <a:ext cx="9667240" cy="5766435"/>
          </a:xfrm>
          <a:prstGeom prst="rect">
            <a:avLst/>
          </a:prstGeom>
          <a:ln>
            <a:noFill/>
          </a:ln>
        </p:spPr>
      </p:pic>
      <p:sp>
        <p:nvSpPr>
          <p:cNvPr id="3" name="Стрелка вправо 2"/>
          <p:cNvSpPr/>
          <p:nvPr/>
        </p:nvSpPr>
        <p:spPr>
          <a:xfrm>
            <a:off x="7349383" y="4691641"/>
            <a:ext cx="1187866" cy="478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08182" y="1715704"/>
            <a:ext cx="2642382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Челябинская область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08182" y="2245544"/>
            <a:ext cx="2642382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Челябинск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84707" y="2017161"/>
            <a:ext cx="2549850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Салютная</a:t>
            </a:r>
          </a:p>
        </p:txBody>
      </p:sp>
      <p:pic>
        <p:nvPicPr>
          <p:cNvPr id="8" name="Изображение 7" descr="Рисунок1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10702290" y="292735"/>
            <a:ext cx="1139190" cy="136271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884707" y="2318618"/>
            <a:ext cx="2549850" cy="228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52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046" t="33127" r="15889" b="29539"/>
          <a:stretch>
            <a:fillRect/>
          </a:stretch>
        </p:blipFill>
        <p:spPr bwMode="auto">
          <a:xfrm>
            <a:off x="1256067" y="646665"/>
            <a:ext cx="9064712" cy="5294356"/>
          </a:xfrm>
          <a:prstGeom prst="rect">
            <a:avLst/>
          </a:prstGeom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768695" y="2221907"/>
            <a:ext cx="2811567" cy="38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01/2021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68695" y="2733230"/>
            <a:ext cx="2811567" cy="38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01.11.2021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68694" y="3293843"/>
            <a:ext cx="2811567" cy="38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Собрание собственников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68694" y="3795724"/>
            <a:ext cx="4563456" cy="38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г. Челябинск, </a:t>
            </a:r>
            <a:r>
              <a:rPr lang="ru-RU" dirty="0" err="1"/>
              <a:t>ул.Салютная</a:t>
            </a:r>
            <a:r>
              <a:rPr lang="ru-RU" dirty="0"/>
              <a:t>, д. 52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768693" y="4356001"/>
            <a:ext cx="5990604" cy="38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внеочередное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68693" y="4857882"/>
            <a:ext cx="5990604" cy="384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Заочное с использованием системы</a:t>
            </a:r>
          </a:p>
        </p:txBody>
      </p:sp>
      <p:pic>
        <p:nvPicPr>
          <p:cNvPr id="9" name="Изображение 8" descr="Рисунок1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10789285" y="325755"/>
            <a:ext cx="1139190" cy="1374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19355" t="19217" r="15889" b="66142"/>
          <a:stretch>
            <a:fillRect/>
          </a:stretch>
        </p:blipFill>
        <p:spPr bwMode="auto">
          <a:xfrm>
            <a:off x="834982" y="560173"/>
            <a:ext cx="8391396" cy="2413686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2"/>
          <a:srcRect l="22238" t="54905" r="19080" b="20388"/>
          <a:stretch>
            <a:fillRect/>
          </a:stretch>
        </p:blipFill>
        <p:spPr bwMode="auto">
          <a:xfrm>
            <a:off x="897924" y="3229232"/>
            <a:ext cx="8328453" cy="2636109"/>
          </a:xfrm>
          <a:prstGeom prst="rect">
            <a:avLst/>
          </a:prstGeom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>
            <a:off x="2384277" y="4547286"/>
            <a:ext cx="1247686" cy="222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Изображение 4" descr="Рисунок1"/>
          <p:cNvPicPr>
            <a:picLocks noChangeAspect="1"/>
          </p:cNvPicPr>
          <p:nvPr/>
        </p:nvPicPr>
        <p:blipFill>
          <a:blip r:embed="rId3">
            <a:lum contrast="6000"/>
          </a:blip>
          <a:stretch>
            <a:fillRect/>
          </a:stretch>
        </p:blipFill>
        <p:spPr>
          <a:xfrm>
            <a:off x="10441305" y="304165"/>
            <a:ext cx="1139190" cy="13741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5868" t="49048" r="3432" b="22218"/>
          <a:stretch>
            <a:fillRect/>
          </a:stretch>
        </p:blipFill>
        <p:spPr bwMode="auto">
          <a:xfrm>
            <a:off x="329659" y="233849"/>
            <a:ext cx="7045362" cy="1361473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10398" t="37334" r="6521" b="11970"/>
          <a:stretch>
            <a:fillRect/>
          </a:stretch>
        </p:blipFill>
        <p:spPr bwMode="auto">
          <a:xfrm>
            <a:off x="406897" y="1912632"/>
            <a:ext cx="4113485" cy="2353203"/>
          </a:xfrm>
          <a:prstGeom prst="rect">
            <a:avLst/>
          </a:prstGeom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>
            <a:off x="4777100" y="562290"/>
            <a:ext cx="1452785" cy="2905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1903" y="2621275"/>
            <a:ext cx="2837167" cy="301457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81903" y="2956748"/>
            <a:ext cx="2837167" cy="496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7.1 Использование государственной информационной системы при проведении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81903" y="3487613"/>
            <a:ext cx="2837167" cy="430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Использование ГИС ЖКХ при проведении</a:t>
            </a: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10398" t="37334" r="6521" b="11970"/>
          <a:stretch>
            <a:fillRect/>
          </a:stretch>
        </p:blipFill>
        <p:spPr bwMode="auto">
          <a:xfrm>
            <a:off x="406897" y="4265835"/>
            <a:ext cx="4113485" cy="2319814"/>
          </a:xfrm>
          <a:prstGeom prst="rect">
            <a:avLst/>
          </a:prstGeom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1281903" y="4917337"/>
            <a:ext cx="2837167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81905" y="5218794"/>
            <a:ext cx="2837167" cy="391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Продолжительность голосования по вопросам повестки дня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1905" y="5644397"/>
            <a:ext cx="2837167" cy="3139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/>
          </a:p>
        </p:txBody>
      </p:sp>
      <p:pic>
        <p:nvPicPr>
          <p:cNvPr id="13" name="Рисунок 12"/>
          <p:cNvPicPr/>
          <p:nvPr/>
        </p:nvPicPr>
        <p:blipFill rotWithShape="1">
          <a:blip r:embed="rId3"/>
          <a:srcRect l="10398" t="37334" r="6521" b="11970"/>
          <a:stretch>
            <a:fillRect/>
          </a:stretch>
        </p:blipFill>
        <p:spPr bwMode="auto">
          <a:xfrm>
            <a:off x="4921694" y="1923763"/>
            <a:ext cx="4203128" cy="2330943"/>
          </a:xfrm>
          <a:prstGeom prst="rect">
            <a:avLst/>
          </a:prstGeom>
          <a:ln>
            <a:noFill/>
          </a:ln>
        </p:spPr>
      </p:pic>
      <p:pic>
        <p:nvPicPr>
          <p:cNvPr id="15" name="Рисунок 14"/>
          <p:cNvPicPr/>
          <p:nvPr/>
        </p:nvPicPr>
        <p:blipFill rotWithShape="1">
          <a:blip r:embed="rId3"/>
          <a:srcRect l="10398" t="37334" r="6521" b="11970"/>
          <a:stretch>
            <a:fillRect/>
          </a:stretch>
        </p:blipFill>
        <p:spPr bwMode="auto">
          <a:xfrm>
            <a:off x="4921694" y="4254706"/>
            <a:ext cx="4203128" cy="2330943"/>
          </a:xfrm>
          <a:prstGeom prst="rect">
            <a:avLst/>
          </a:prstGeom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5784110" y="2603159"/>
            <a:ext cx="2837167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84110" y="2956748"/>
            <a:ext cx="2837167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8.1. Определение администратора общего собрания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784110" y="3304270"/>
            <a:ext cx="2837167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Определить администратором ОСС</a:t>
            </a:r>
          </a:p>
          <a:p>
            <a:pPr algn="ctr"/>
            <a:r>
              <a:rPr lang="ru-RU" sz="1100" dirty="0"/>
              <a:t>Администрацию г. Челябинска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700" y="4903685"/>
            <a:ext cx="2837167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4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05699" y="5263858"/>
            <a:ext cx="2837167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Иные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05699" y="5604796"/>
            <a:ext cx="2837167" cy="719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Выбор совета МКД, Иванов Иван Иванович – председатель</a:t>
            </a:r>
          </a:p>
          <a:p>
            <a:pPr algn="ctr"/>
            <a:r>
              <a:rPr lang="ru-RU" sz="1100" dirty="0"/>
              <a:t>Петров Петр Петрович, Романова Римма и т.д.</a:t>
            </a:r>
          </a:p>
        </p:txBody>
      </p:sp>
      <p:pic>
        <p:nvPicPr>
          <p:cNvPr id="12" name="Изображение 11" descr="Рисунок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9715" y="286385"/>
            <a:ext cx="1139190" cy="13087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6539" t="30288" r="3738" b="35621"/>
          <a:stretch>
            <a:fillRect/>
          </a:stretch>
        </p:blipFill>
        <p:spPr bwMode="auto">
          <a:xfrm>
            <a:off x="563270" y="746373"/>
            <a:ext cx="9816406" cy="2754708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/>
          <p:nvPr/>
        </p:nvPicPr>
        <p:blipFill rotWithShape="1">
          <a:blip r:embed="rId3"/>
          <a:srcRect l="6935" t="55987" r="4771" b="9133"/>
          <a:stretch>
            <a:fillRect/>
          </a:stretch>
        </p:blipFill>
        <p:spPr bwMode="auto">
          <a:xfrm>
            <a:off x="629904" y="3314229"/>
            <a:ext cx="9683137" cy="2710248"/>
          </a:xfrm>
          <a:prstGeom prst="rect">
            <a:avLst/>
          </a:prstGeom>
          <a:ln>
            <a:noFill/>
          </a:ln>
        </p:spPr>
      </p:pic>
      <p:sp>
        <p:nvSpPr>
          <p:cNvPr id="4" name="Стрелка вправо 3"/>
          <p:cNvSpPr/>
          <p:nvPr/>
        </p:nvSpPr>
        <p:spPr>
          <a:xfrm>
            <a:off x="6383708" y="1418602"/>
            <a:ext cx="2093720" cy="5042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478138" y="4339931"/>
            <a:ext cx="1495514" cy="719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454000,</a:t>
            </a:r>
          </a:p>
          <a:p>
            <a:pPr algn="ctr"/>
            <a:r>
              <a:rPr lang="ru-RU" sz="1100" dirty="0"/>
              <a:t> г Челябинск, </a:t>
            </a:r>
          </a:p>
          <a:p>
            <a:pPr algn="ctr"/>
            <a:r>
              <a:rPr lang="ru-RU" sz="1100" dirty="0"/>
              <a:t>ул. Салютная, </a:t>
            </a:r>
          </a:p>
          <a:p>
            <a:pPr algn="ctr"/>
            <a:r>
              <a:rPr lang="ru-RU" sz="1100" dirty="0"/>
              <a:t>д. 52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28090" y="4310593"/>
            <a:ext cx="1059678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10.11.21 8:00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54402" y="4322172"/>
            <a:ext cx="1059678" cy="301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30.11.21</a:t>
            </a:r>
          </a:p>
          <a:p>
            <a:pPr algn="ctr"/>
            <a:r>
              <a:rPr lang="ru-RU" sz="1100" dirty="0"/>
              <a:t>17:00</a:t>
            </a:r>
          </a:p>
        </p:txBody>
      </p:sp>
      <p:pic>
        <p:nvPicPr>
          <p:cNvPr id="8" name="Изображение 7" descr="Рисунок1"/>
          <p:cNvPicPr>
            <a:picLocks noChangeAspect="1"/>
          </p:cNvPicPr>
          <p:nvPr/>
        </p:nvPicPr>
        <p:blipFill>
          <a:blip r:embed="rId4">
            <a:lum contrast="12000"/>
          </a:blip>
          <a:stretch>
            <a:fillRect/>
          </a:stretch>
        </p:blipFill>
        <p:spPr>
          <a:xfrm>
            <a:off x="10702290" y="314325"/>
            <a:ext cx="1139190" cy="13188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/>
          <a:srcRect l="20801" t="13507" r="19163" b="6507"/>
          <a:stretch>
            <a:fillRect/>
          </a:stretch>
        </p:blipFill>
        <p:spPr bwMode="auto">
          <a:xfrm>
            <a:off x="1243209" y="433704"/>
            <a:ext cx="9165569" cy="5868241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982199" y="1153681"/>
            <a:ext cx="3520865" cy="444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/>
              <a:t>454000, г Челябинск, </a:t>
            </a:r>
          </a:p>
          <a:p>
            <a:pPr algn="ctr"/>
            <a:r>
              <a:rPr lang="ru-RU" sz="1100" dirty="0"/>
              <a:t>ул. Салютная, д. 52</a:t>
            </a:r>
          </a:p>
        </p:txBody>
      </p:sp>
      <p:sp>
        <p:nvSpPr>
          <p:cNvPr id="5" name="Фигура, имеющая форму буквы L 4"/>
          <p:cNvSpPr/>
          <p:nvPr/>
        </p:nvSpPr>
        <p:spPr>
          <a:xfrm rot="18590302">
            <a:off x="8648981" y="5093294"/>
            <a:ext cx="247828" cy="273465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9391828" y="5230026"/>
            <a:ext cx="213645" cy="3674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Изображение 2" descr="Рисунок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3720" y="433705"/>
            <a:ext cx="1139190" cy="13087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</TotalTime>
  <Words>158</Words>
  <Application>Microsoft Office PowerPoint</Application>
  <PresentationFormat>Широкоэкранный</PresentationFormat>
  <Paragraphs>48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 Black</vt:lpstr>
      <vt:lpstr>Century Gothic</vt:lpstr>
      <vt:lpstr>Wingdings 3</vt:lpstr>
      <vt:lpstr>Сектор</vt:lpstr>
      <vt:lpstr>Заочное голосование с использованием системы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Заочное голосование с использованием системы</dc:title>
  <dc:creator>User</dc:creator>
  <cp:lastModifiedBy>Маргарита Сергеевна Серегина</cp:lastModifiedBy>
  <cp:revision>20</cp:revision>
  <dcterms:created xsi:type="dcterms:W3CDTF">2021-09-30T10:25:22Z</dcterms:created>
  <dcterms:modified xsi:type="dcterms:W3CDTF">2021-10-01T04:12:03Z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1049-11.1.0.8865</vt:lpwstr>
  </property>
</Properties>
</file>